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C82520"/>
    <a:srgbClr val="A36125"/>
    <a:srgbClr val="D48844"/>
    <a:srgbClr val="640000"/>
    <a:srgbClr val="DDD6EA"/>
    <a:srgbClr val="FF6600"/>
    <a:srgbClr val="FF004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0" autoAdjust="0"/>
    <p:restoredTop sz="94704"/>
  </p:normalViewPr>
  <p:slideViewPr>
    <p:cSldViewPr snapToGrid="0">
      <p:cViewPr varScale="1">
        <p:scale>
          <a:sx n="90" d="100"/>
          <a:sy n="90" d="100"/>
        </p:scale>
        <p:origin x="1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8FA8B-7164-1A4F-9EE0-F39557D381D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956B7-4A54-FF45-9E9E-B7DF3850D3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14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956B7-4A54-FF45-9E9E-B7DF3850D3D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7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956B7-4A54-FF45-9E9E-B7DF3850D3D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41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956B7-4A54-FF45-9E9E-B7DF3850D3D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74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7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0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07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26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55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08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00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35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92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01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140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BB889-9D34-4BBB-8EBF-7B432ADE08F0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Прямоугольник 12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63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6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2373" y="233466"/>
            <a:ext cx="7217924" cy="1984444"/>
          </a:xfrm>
          <a:noFill/>
        </p:spPr>
        <p:txBody>
          <a:bodyPr>
            <a:noAutofit/>
          </a:bodyPr>
          <a:lstStyle/>
          <a:p>
            <a:r>
              <a:rPr lang="ru-RU" sz="6000" b="1" dirty="0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Моя малая родина – </a:t>
            </a:r>
            <a:br>
              <a:rPr lang="ru-RU" sz="6000" b="1" dirty="0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</a:br>
            <a:r>
              <a:rPr lang="ru-RU" sz="6000" b="1" dirty="0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Санкт-Петербург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A2CDB-9705-887F-CF3C-2F8B155A18E3}"/>
              </a:ext>
            </a:extLst>
          </p:cNvPr>
          <p:cNvSpPr txBox="1"/>
          <p:nvPr/>
        </p:nvSpPr>
        <p:spPr>
          <a:xfrm>
            <a:off x="272373" y="6211669"/>
            <a:ext cx="4649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Автор: </a:t>
            </a:r>
            <a:r>
              <a:rPr lang="ru-RU" sz="1800" b="1" dirty="0" err="1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Числова</a:t>
            </a:r>
            <a:r>
              <a:rPr lang="ru-RU" sz="1800" b="1" dirty="0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 Екатерина </a:t>
            </a:r>
          </a:p>
          <a:p>
            <a:r>
              <a:rPr lang="ru-RU" b="1" dirty="0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Группа: ИСТ-331</a:t>
            </a:r>
            <a:endParaRPr lang="ru-RU" sz="1800" b="1" dirty="0">
              <a:ln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ventur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832873"/>
      </p:ext>
    </p:extLst>
  </p:cSld>
  <p:clrMapOvr>
    <a:masterClrMapping/>
  </p:clrMapOvr>
  <p:transition spd="med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CAE75C-0225-E289-C70B-8E4DCFF0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200"/>
            <a:ext cx="4648200" cy="2844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9705D6-CC49-E5E7-F7C0-505D63FCFA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1D227C-39D2-3E63-1134-6698917D1D1F}"/>
              </a:ext>
            </a:extLst>
          </p:cNvPr>
          <p:cNvSpPr txBox="1"/>
          <p:nvPr/>
        </p:nvSpPr>
        <p:spPr>
          <a:xfrm>
            <a:off x="355890" y="482754"/>
            <a:ext cx="85846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n/>
                <a:solidFill>
                  <a:srgbClr val="E5E5E5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Таким образом Петербург можно назвать городом-музеем под открытым небом, так как каждый дом и уголок этого города представляет собой историческую ценность для всего человечества.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44EEE-315C-E33C-A2A6-9DE8361C27D8}"/>
              </a:ext>
            </a:extLst>
          </p:cNvPr>
          <p:cNvSpPr txBox="1"/>
          <p:nvPr/>
        </p:nvSpPr>
        <p:spPr>
          <a:xfrm>
            <a:off x="814648" y="3208712"/>
            <a:ext cx="7464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5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27487" y="158611"/>
            <a:ext cx="10071487" cy="89889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Официальные символы </a:t>
            </a:r>
            <a:br>
              <a:rPr lang="ru-RU" sz="4800" b="1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</a:br>
            <a:r>
              <a:rPr lang="ru-RU" sz="4800" b="1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Санкт-Петербурга: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D7509C-7C3A-B685-1FE6-A42899D1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88" y="2067891"/>
            <a:ext cx="4340005" cy="2754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C35C6-9821-0370-12AA-66BFE5AFEC91}"/>
              </a:ext>
            </a:extLst>
          </p:cNvPr>
          <p:cNvSpPr txBox="1"/>
          <p:nvPr/>
        </p:nvSpPr>
        <p:spPr>
          <a:xfrm>
            <a:off x="5576979" y="1483115"/>
            <a:ext cx="25551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31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Герб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A0C-EED3-D9A6-BEE5-B8D57275A3AB}"/>
              </a:ext>
            </a:extLst>
          </p:cNvPr>
          <p:cNvSpPr txBox="1"/>
          <p:nvPr/>
        </p:nvSpPr>
        <p:spPr>
          <a:xfrm>
            <a:off x="574588" y="1483116"/>
            <a:ext cx="25551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31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Флаг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8036C32-4AD1-E9AE-CC09-606F6817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979" y="2067890"/>
            <a:ext cx="2801191" cy="29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5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BB55B68-050E-90BC-5E39-8CF8084DE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7954"/>
            <a:ext cx="4670350" cy="5613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F29EE-A6B7-6613-A7E3-18ED39FBC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2391"/>
            <a:ext cx="7886700" cy="1325563"/>
          </a:xfrm>
        </p:spPr>
        <p:txBody>
          <a:bodyPr>
            <a:normAutofit/>
          </a:bodyPr>
          <a:lstStyle/>
          <a:p>
            <a:r>
              <a:rPr lang="ru-RU" sz="4300" b="1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Официальные символы </a:t>
            </a:r>
            <a:br>
              <a:rPr lang="ru-RU" sz="4300" b="1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</a:br>
            <a:r>
              <a:rPr lang="ru-RU" sz="4300" b="1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Санкт-Петербурга:</a:t>
            </a:r>
            <a:endParaRPr lang="ru-RU" sz="4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C8861-36E0-A563-F421-F683A587D280}"/>
              </a:ext>
            </a:extLst>
          </p:cNvPr>
          <p:cNvSpPr txBox="1"/>
          <p:nvPr/>
        </p:nvSpPr>
        <p:spPr>
          <a:xfrm>
            <a:off x="319418" y="1557954"/>
            <a:ext cx="25551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31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Гимн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F8828-A118-A3E9-636C-C092AE8EF1EF}"/>
              </a:ext>
            </a:extLst>
          </p:cNvPr>
          <p:cNvSpPr txBox="1"/>
          <p:nvPr/>
        </p:nvSpPr>
        <p:spPr>
          <a:xfrm>
            <a:off x="628650" y="2179599"/>
            <a:ext cx="507414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Державный град, возвышайся над Невою,</a:t>
            </a:r>
            <a:b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</a:br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Как дивный храм, ты сердцам открыт!</a:t>
            </a:r>
            <a:b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</a:br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Сияй в веках красотой живою,</a:t>
            </a:r>
            <a:b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</a:br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Дыханье твое Медный всадник хранит.</a:t>
            </a:r>
          </a:p>
          <a:p>
            <a:pPr algn="l"/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Несокрушим — ты смог в года лихие</a:t>
            </a:r>
            <a:b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</a:br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Преодолеть все бури и ветра!</a:t>
            </a:r>
            <a:b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</a:br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С морской душой,</a:t>
            </a:r>
            <a:b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</a:br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Бессмертен, как Россия,</a:t>
            </a:r>
            <a:b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</a:br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Плыви, фрегат, под парусом Петра!</a:t>
            </a:r>
          </a:p>
          <a:p>
            <a:pPr algn="l"/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Санкт‑Петербург, оставайся вечно молод!</a:t>
            </a:r>
            <a:b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</a:br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Грядущий день озарен тобой.</a:t>
            </a:r>
            <a:b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</a:br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Так расцветай, наш прекрасный город!</a:t>
            </a:r>
            <a:b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</a:br>
            <a:r>
              <a:rPr lang="ru-RU" sz="2000" b="0" i="0" dirty="0">
                <a:solidFill>
                  <a:srgbClr val="1F2126"/>
                </a:solidFill>
                <a:effectLst/>
                <a:latin typeface="heebo" panose="020F0502020204030204" pitchFamily="34" charset="0"/>
              </a:rPr>
              <a:t>Высокая честь — жить единой судьбой!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38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BA7625-09B3-4A16-85A5-622236AA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4" y="4043833"/>
            <a:ext cx="1867810" cy="2814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28F42B-1DE2-DFD3-4609-25D9AD53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204" y="4043833"/>
            <a:ext cx="2229457" cy="2806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0BBD1-964E-78A4-ABB1-B35FC5E2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300" b="1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Неофициальные символы </a:t>
            </a:r>
            <a:br>
              <a:rPr lang="ru-RU" sz="4300" b="1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</a:br>
            <a:r>
              <a:rPr lang="ru-RU" sz="4300" b="1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Санкт-Петербурга:</a:t>
            </a:r>
            <a:endParaRPr lang="ru-RU" sz="4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6CB04-540E-8E71-A2DD-BB570DA6D4BB}"/>
              </a:ext>
            </a:extLst>
          </p:cNvPr>
          <p:cNvSpPr txBox="1"/>
          <p:nvPr/>
        </p:nvSpPr>
        <p:spPr>
          <a:xfrm>
            <a:off x="139535" y="1690689"/>
            <a:ext cx="5646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Петропавловская крепость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E50379-7F03-0E78-0631-2B08677BE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70" y="2116936"/>
            <a:ext cx="3321226" cy="2023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B4B143-1811-301A-D19C-DFC31951F98B}"/>
              </a:ext>
            </a:extLst>
          </p:cNvPr>
          <p:cNvSpPr txBox="1"/>
          <p:nvPr/>
        </p:nvSpPr>
        <p:spPr>
          <a:xfrm>
            <a:off x="5384249" y="1690689"/>
            <a:ext cx="35330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Адмиралтейство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4E2898-11FB-96E0-794F-EE80F64A4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956" y="2213909"/>
            <a:ext cx="3944347" cy="3425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8987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B93A5A-8FC7-A83A-D1CB-576647C5BC8D}"/>
              </a:ext>
            </a:extLst>
          </p:cNvPr>
          <p:cNvSpPr txBox="1"/>
          <p:nvPr/>
        </p:nvSpPr>
        <p:spPr>
          <a:xfrm>
            <a:off x="304427" y="416525"/>
            <a:ext cx="3353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Зимний дворец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BE25F2-87D3-1EE8-C436-5BA813C8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7" y="939745"/>
            <a:ext cx="4534390" cy="25932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362C35-020B-096D-BA73-D46F8471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87" y="911091"/>
            <a:ext cx="3979889" cy="2650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62FAAD-BCB1-22FF-A793-862E80E572EB}"/>
              </a:ext>
            </a:extLst>
          </p:cNvPr>
          <p:cNvSpPr txBox="1"/>
          <p:nvPr/>
        </p:nvSpPr>
        <p:spPr>
          <a:xfrm>
            <a:off x="5088787" y="416525"/>
            <a:ext cx="33531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Атланты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E03DC-F76D-7D09-014C-F6ECB9A9DE6C}"/>
              </a:ext>
            </a:extLst>
          </p:cNvPr>
          <p:cNvSpPr txBox="1"/>
          <p:nvPr/>
        </p:nvSpPr>
        <p:spPr>
          <a:xfrm>
            <a:off x="2496672" y="3692428"/>
            <a:ext cx="5646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Ростральные колонны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99D462-336E-D276-ACD1-F00461990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30" y="4360901"/>
            <a:ext cx="3755037" cy="2497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E21CED-6CC7-FCAD-6534-C6240C9FD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347" y="4343058"/>
            <a:ext cx="3755036" cy="2497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81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45E118-A3A8-AC17-89A1-A0AEFE8A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12" y="1247969"/>
            <a:ext cx="2962617" cy="37032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90EDAE-979C-D24E-8F40-770E5A78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01" y="1247969"/>
            <a:ext cx="2570873" cy="37032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B6AFD6-A848-4779-A730-E614D6D1C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674" y="1882634"/>
            <a:ext cx="3245254" cy="2433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4F72B8-0198-0882-37B1-A46146FB65ED}"/>
              </a:ext>
            </a:extLst>
          </p:cNvPr>
          <p:cNvSpPr txBox="1"/>
          <p:nvPr/>
        </p:nvSpPr>
        <p:spPr>
          <a:xfrm>
            <a:off x="527858" y="489858"/>
            <a:ext cx="5646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Александровская колонна</a:t>
            </a:r>
          </a:p>
        </p:txBody>
      </p:sp>
    </p:spTree>
    <p:extLst>
      <p:ext uri="{BB962C8B-B14F-4D97-AF65-F5344CB8AC3E}">
        <p14:creationId xmlns:p14="http://schemas.microsoft.com/office/powerpoint/2010/main" val="22753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2ECFB-22D9-FBEC-06F5-FD4DE1CBC8B9}"/>
              </a:ext>
            </a:extLst>
          </p:cNvPr>
          <p:cNvSpPr txBox="1"/>
          <p:nvPr/>
        </p:nvSpPr>
        <p:spPr>
          <a:xfrm>
            <a:off x="799054" y="285979"/>
            <a:ext cx="5646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Мосты Санкт-Петербурга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7DAABE-2E6C-F98E-AF28-EFD529EA9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81" y="1007790"/>
            <a:ext cx="3200400" cy="2186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6C2AB3-B9D0-2B7C-24A1-3652D98FF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43" y="996042"/>
            <a:ext cx="3300760" cy="2198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58B49E-9B32-47A1-9628-66D352E38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81" y="4034930"/>
            <a:ext cx="3182490" cy="214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02EFF9-4943-3B54-A6AE-11FFF1B6C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343" y="4034930"/>
            <a:ext cx="3300760" cy="214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7D41C-F957-070E-3D2D-DBF0FCA49C19}"/>
              </a:ext>
            </a:extLst>
          </p:cNvPr>
          <p:cNvSpPr txBox="1"/>
          <p:nvPr/>
        </p:nvSpPr>
        <p:spPr>
          <a:xfrm>
            <a:off x="1820594" y="3209985"/>
            <a:ext cx="2091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Троицкий мост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7AFD5-2F29-0670-C3A8-E099E78093B3}"/>
              </a:ext>
            </a:extLst>
          </p:cNvPr>
          <p:cNvSpPr txBox="1"/>
          <p:nvPr/>
        </p:nvSpPr>
        <p:spPr>
          <a:xfrm>
            <a:off x="5400135" y="3245711"/>
            <a:ext cx="2091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Дворцовый мост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F288BD-6607-8253-252D-47FDCFE1C9A8}"/>
              </a:ext>
            </a:extLst>
          </p:cNvPr>
          <p:cNvSpPr txBox="1"/>
          <p:nvPr/>
        </p:nvSpPr>
        <p:spPr>
          <a:xfrm>
            <a:off x="1811639" y="6168904"/>
            <a:ext cx="2091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Аничков мост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5B1EF-E24A-024D-03E8-C043275B2246}"/>
              </a:ext>
            </a:extLst>
          </p:cNvPr>
          <p:cNvSpPr txBox="1"/>
          <p:nvPr/>
        </p:nvSpPr>
        <p:spPr>
          <a:xfrm>
            <a:off x="5482456" y="6179905"/>
            <a:ext cx="19265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Львиный мост</a:t>
            </a:r>
          </a:p>
        </p:txBody>
      </p:sp>
    </p:spTree>
    <p:extLst>
      <p:ext uri="{BB962C8B-B14F-4D97-AF65-F5344CB8AC3E}">
        <p14:creationId xmlns:p14="http://schemas.microsoft.com/office/powerpoint/2010/main" val="361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E40911-0495-4B18-633B-B6E213854DF1}"/>
              </a:ext>
            </a:extLst>
          </p:cNvPr>
          <p:cNvSpPr txBox="1"/>
          <p:nvPr/>
        </p:nvSpPr>
        <p:spPr>
          <a:xfrm>
            <a:off x="936978" y="167817"/>
            <a:ext cx="2884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Спас на Крови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BE9806-4647-E469-91AB-D29085A0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86" y="806947"/>
            <a:ext cx="3441840" cy="2644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CE4EF2-A8B1-A853-AFCB-9B0A4E1C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684" y="829676"/>
            <a:ext cx="3592206" cy="2599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1EC6D-90AF-AD09-EB05-109CC8608234}"/>
              </a:ext>
            </a:extLst>
          </p:cNvPr>
          <p:cNvSpPr txBox="1"/>
          <p:nvPr/>
        </p:nvSpPr>
        <p:spPr>
          <a:xfrm>
            <a:off x="4798380" y="167817"/>
            <a:ext cx="2884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Летний сад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37FDDA-8075-5482-6225-656546D6F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86" y="4253915"/>
            <a:ext cx="3510583" cy="23696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C03222-5A42-11E8-ACC3-0EAFEA52B116}"/>
              </a:ext>
            </a:extLst>
          </p:cNvPr>
          <p:cNvSpPr txBox="1"/>
          <p:nvPr/>
        </p:nvSpPr>
        <p:spPr>
          <a:xfrm>
            <a:off x="936977" y="3636288"/>
            <a:ext cx="3861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Исаакиевский собор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DB8534-38B7-BDB1-A565-55EDA74D8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170" y="4253915"/>
            <a:ext cx="3453720" cy="2338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EA3408-2996-AC7A-7102-B0FE1A55A16B}"/>
              </a:ext>
            </a:extLst>
          </p:cNvPr>
          <p:cNvSpPr txBox="1"/>
          <p:nvPr/>
        </p:nvSpPr>
        <p:spPr>
          <a:xfrm>
            <a:off x="4978683" y="3639099"/>
            <a:ext cx="3453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Памятник Петру </a:t>
            </a:r>
            <a:r>
              <a:rPr lang="en-US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I</a:t>
            </a:r>
            <a:endParaRPr lang="ru-RU" sz="2800" dirty="0">
              <a:ln/>
              <a:solidFill>
                <a:srgbClr val="C8252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venture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7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1F0CFA-8DC3-EE2D-B7A9-455660DD1D98}"/>
              </a:ext>
            </a:extLst>
          </p:cNvPr>
          <p:cNvSpPr txBox="1"/>
          <p:nvPr/>
        </p:nvSpPr>
        <p:spPr>
          <a:xfrm>
            <a:off x="782431" y="309485"/>
            <a:ext cx="4047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ln/>
                <a:solidFill>
                  <a:srgbClr val="C8252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venture" panose="02000503020000020003" pitchFamily="2" charset="0"/>
              </a:rPr>
              <a:t>Эрмитажные коты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BEB061-CA73-C34A-8149-862A3BF9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577" y="3902299"/>
            <a:ext cx="4190463" cy="2793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CB41E6-3B4E-BEAA-CD6B-D327F231D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1" y="1120761"/>
            <a:ext cx="3705486" cy="2471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A54804-7FEA-9389-E106-A9ABCAABE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31" y="1120761"/>
            <a:ext cx="2454754" cy="2541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C15361-9A10-9A45-F12E-9B95F7A6F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32" y="4261059"/>
            <a:ext cx="3705486" cy="2097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084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186</Words>
  <Application>Microsoft Macintosh PowerPoint</Application>
  <PresentationFormat>Экран (4:3)</PresentationFormat>
  <Paragraphs>32</Paragraphs>
  <Slides>10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Adventure</vt:lpstr>
      <vt:lpstr>Arial</vt:lpstr>
      <vt:lpstr>Calibri</vt:lpstr>
      <vt:lpstr>Calibri Light</vt:lpstr>
      <vt:lpstr>Cambria</vt:lpstr>
      <vt:lpstr>heebo</vt:lpstr>
      <vt:lpstr>Times New Roman</vt:lpstr>
      <vt:lpstr>Тема Office</vt:lpstr>
      <vt:lpstr>Моя малая родина –  Санкт-Петербург</vt:lpstr>
      <vt:lpstr>Официальные символы  Санкт-Петербурга:</vt:lpstr>
      <vt:lpstr>Официальные символы  Санкт-Петербурга:</vt:lpstr>
      <vt:lpstr>Неофициальные символы  Санкт-Петербурга: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Павел</dc:creator>
  <cp:lastModifiedBy>Екатерина Числова</cp:lastModifiedBy>
  <cp:revision>66</cp:revision>
  <dcterms:created xsi:type="dcterms:W3CDTF">2014-11-21T11:00:06Z</dcterms:created>
  <dcterms:modified xsi:type="dcterms:W3CDTF">2023-09-11T11:38:03Z</dcterms:modified>
</cp:coreProperties>
</file>